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58" r:id="rId5"/>
    <p:sldId id="259" r:id="rId6"/>
    <p:sldId id="260" r:id="rId7"/>
    <p:sldId id="261" r:id="rId8"/>
    <p:sldId id="283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84" r:id="rId21"/>
    <p:sldId id="273" r:id="rId22"/>
    <p:sldId id="285" r:id="rId23"/>
    <p:sldId id="274" r:id="rId24"/>
    <p:sldId id="275" r:id="rId25"/>
    <p:sldId id="278" r:id="rId26"/>
    <p:sldId id="277" r:id="rId27"/>
    <p:sldId id="286" r:id="rId28"/>
    <p:sldId id="279" r:id="rId29"/>
    <p:sldId id="288" r:id="rId30"/>
    <p:sldId id="287" r:id="rId31"/>
    <p:sldId id="280" r:id="rId32"/>
    <p:sldId id="289" r:id="rId33"/>
    <p:sldId id="290" r:id="rId34"/>
    <p:sldId id="28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rdeep Kumar" initials="PK" lastIdx="1" clrIdx="0">
    <p:extLst>
      <p:ext uri="{19B8F6BF-5375-455C-9EA6-DF929625EA0E}">
        <p15:presenceInfo xmlns:p15="http://schemas.microsoft.com/office/powerpoint/2012/main" userId="S::Pardeep.25237@lpu.in::e1f05638-54ae-4e8a-b0d6-768d2dfe0a6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444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18T11:52:34.396" idx="1">
    <p:pos x="7680" y="1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5F80D-CBCF-475D-901B-B6F0321CD8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B9BCD-A5D3-4972-9C6A-B1087790E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9EF5E1-4733-4B76-87DA-4B18C4BBE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AEAF8-DF49-42DC-B035-9ACF9EF09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21734-95B5-41B6-A804-7B7A03063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486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B993-25BB-4EAD-BADA-403C5B9E8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0A7ACE-41CA-41DC-9FDC-E1E1778DB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C6FE82-495D-4E57-B746-BB9FDD03A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2962D-2A1D-4595-A470-70AE2727F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4ED4C-BBFB-46F1-9DEF-B58816FB3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432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5F3688-8715-4CB5-9C30-122E121115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469B5-94C9-4950-87A0-F92691D37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F78F65-5450-44BD-9C95-801075725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FA09F3-F928-4A7B-A817-3FA18C26B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D2E703-7D39-408D-B0A1-C8D2F893F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76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598-7C1B-4549-A821-4A61DD50E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1AFA3-3EF2-45C0-A789-AF72F5223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2F9B2-8F8D-482F-9910-74F3673A5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3B9D5-C2C5-4800-9503-4FFB4D7EC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CEEC9-FD69-4DC8-AFF8-BFE49974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884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BCD71-9495-4ABF-98CA-4C9D049BD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D4DE2-A764-4527-97F8-8683DDB77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4D992-CD4B-4A44-ABFB-CB91ACB7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24A1A5-45DD-4CDE-ADD0-C1504A85D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4CEB9-26F9-4D2D-AD0A-EE54BC992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5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79177-351D-4536-9437-269A5CF0E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267F8-4811-4F71-89F5-C5B7BA8ED4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5CE41C-C0A7-49B3-97F6-29172A535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4029FC-E4FD-44DD-8A77-4264CBD4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BB1AC-2597-402F-8C00-86E8ADDA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9D6F56-AF0C-4CCA-8807-3DC000244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793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EBC9B-FB0D-4A5E-A705-130421DA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F201D-BA94-4C7E-9C23-ECF0504ED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3DEC2-5912-4950-9ED8-01C979B10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B46DE5-4F0E-43C2-B47B-40A6BF49D8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D4A07A-213E-4F8B-9772-D6DB4AC527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0002B-9C38-4F03-9E75-21C725913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8683E60-E7FC-49E2-BAB0-65B73BB1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F90BA-7F3A-4A9A-AECB-4FACB1471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0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306B0-0D51-422B-9757-86DB747EC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3AB60-E8D3-4710-A5D5-BA629DA8C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8AA5F-7EEE-4353-9644-7B398F282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02B6F0-D437-44B0-A23D-1D1D5D21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70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F5394-2283-4440-B444-EF769AAE6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05B623-AEA3-4878-A95F-200EF5503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7D540-F113-4174-9F65-25128E843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188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E1595-CBED-4371-AE3F-598AB4D6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3155A5-FB3F-4553-A6EA-539E311E62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830F3-ABD8-44AF-8B1E-83EDB87FD1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8151B-A002-432C-8A09-AD68B44CC4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4AB129-516C-4E9F-BCA1-F78AB3BD5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597CE9-E9A1-4639-85A1-FD82E7F62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698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0834C-E96F-4691-8A14-DA87DAEAD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54838A-D3DA-4837-B37A-3229B24D6D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B955A0-F40D-4F78-8E91-CFAF07414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15584-DF72-4BCE-8E44-426B7D4AD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169D24-0925-483A-9D3F-356904375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57702-CF4B-4248-B566-F8877437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8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7EF2BA-0FFA-4FBA-A6E5-E4870E996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9A446-C29C-4B70-BCEF-838BC86E4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51B2D-F272-450B-9537-A723C185F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319A1-35C8-4D55-B21D-FBB6ED139519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3D5714-3E7B-4687-BCD1-FE3BF133B8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B44A9-9B92-43F9-B185-A075939D83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D5F92F-8B2B-4388-846F-20D774A39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42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50D29-F96C-4D07-957C-161A0F324E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3822B8-C945-4873-AB36-A0EDF7074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59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616136-DACC-4227-88F5-29FD262F99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52" t="7647" r="9711" b="16442"/>
          <a:stretch/>
        </p:blipFill>
        <p:spPr>
          <a:xfrm>
            <a:off x="1198685" y="950406"/>
            <a:ext cx="9794630" cy="520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9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A54450-A799-4D43-8AA2-1C93AC98D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6" t="7159" r="9712" b="19985"/>
          <a:stretch/>
        </p:blipFill>
        <p:spPr>
          <a:xfrm>
            <a:off x="1318846" y="492369"/>
            <a:ext cx="9689123" cy="499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82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53AF2-14C2-4445-8D07-F2F6DE238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2" t="6645" r="9855" b="18703"/>
          <a:stretch/>
        </p:blipFill>
        <p:spPr>
          <a:xfrm>
            <a:off x="1336430" y="457200"/>
            <a:ext cx="9653955" cy="51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BCB31-20F4-4723-9487-B76BD00A3F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7" t="7416" r="10721" b="20755"/>
          <a:stretch/>
        </p:blipFill>
        <p:spPr>
          <a:xfrm>
            <a:off x="1441938" y="509954"/>
            <a:ext cx="9442939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6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357C1E-F187-4AF6-8418-098B10717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40" t="7440" r="9424" b="17163"/>
          <a:stretch/>
        </p:blipFill>
        <p:spPr>
          <a:xfrm>
            <a:off x="1248508" y="511628"/>
            <a:ext cx="9794630" cy="516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38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3EBDED-5B8E-45D5-978E-655D41EA8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51" t="6389" r="9711" b="16394"/>
          <a:stretch/>
        </p:blipFill>
        <p:spPr>
          <a:xfrm>
            <a:off x="1371600" y="439616"/>
            <a:ext cx="9636369" cy="52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44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66ACE6-C1D9-4D09-A933-E952F2825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4" t="6133" r="13317" b="16931"/>
          <a:stretch/>
        </p:blipFill>
        <p:spPr>
          <a:xfrm>
            <a:off x="1389185" y="422031"/>
            <a:ext cx="9179169" cy="527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39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69FF72-7A73-4049-BC1C-DF93AA28B0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6902" r="10432" b="15881"/>
          <a:stretch/>
        </p:blipFill>
        <p:spPr>
          <a:xfrm>
            <a:off x="1266092" y="474785"/>
            <a:ext cx="9653954" cy="529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B17301-8AB3-4730-8EF6-63F26A434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07" t="6389" r="11153" b="16394"/>
          <a:stretch/>
        </p:blipFill>
        <p:spPr>
          <a:xfrm>
            <a:off x="1354014" y="439616"/>
            <a:ext cx="9478109" cy="52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502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A37038-795F-4212-B8AD-45DEF2C9F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40" t="6841" r="9008" b="20574"/>
          <a:stretch/>
        </p:blipFill>
        <p:spPr>
          <a:xfrm>
            <a:off x="1358153" y="470648"/>
            <a:ext cx="9735672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6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CD839EA-ACBD-4D46-956C-2557A9A26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83" t="8980" r="10865" b="18702"/>
          <a:stretch/>
        </p:blipFill>
        <p:spPr>
          <a:xfrm>
            <a:off x="1424354" y="617136"/>
            <a:ext cx="9442938" cy="495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73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44A713-DCAC-45EB-BC51-6507849D3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6" t="6389" r="9568" b="21011"/>
          <a:stretch/>
        </p:blipFill>
        <p:spPr>
          <a:xfrm>
            <a:off x="1318846" y="439615"/>
            <a:ext cx="9706708" cy="497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15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49EFD0-E4D3-429E-9D62-DECE7B2AD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9" t="7416" r="9423" b="17419"/>
          <a:stretch/>
        </p:blipFill>
        <p:spPr>
          <a:xfrm>
            <a:off x="1283677" y="509954"/>
            <a:ext cx="9759462" cy="515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69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D447BD-FE30-4176-948A-22CE37DA96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06" t="7159" r="9423" b="20498"/>
          <a:stretch/>
        </p:blipFill>
        <p:spPr>
          <a:xfrm>
            <a:off x="1354015" y="492370"/>
            <a:ext cx="9689124" cy="4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45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22FA07-7E3C-4472-A51C-7C461A156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43" t="8233" r="12738" b="20833"/>
          <a:stretch/>
        </p:blipFill>
        <p:spPr>
          <a:xfrm>
            <a:off x="1175656" y="566058"/>
            <a:ext cx="9463315" cy="486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24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96C31-65A6-4107-84E2-97BD7D0023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9" t="5620" r="13029" b="20498"/>
          <a:stretch/>
        </p:blipFill>
        <p:spPr>
          <a:xfrm>
            <a:off x="1406768" y="386862"/>
            <a:ext cx="9196755" cy="506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81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BCDB61-C3F8-4350-B87B-A0AE47D7B3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2" t="6902" r="12308" b="18190"/>
          <a:stretch/>
        </p:blipFill>
        <p:spPr>
          <a:xfrm>
            <a:off x="1336431" y="474785"/>
            <a:ext cx="9355016" cy="51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881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1568F0-0FA2-4E01-A90A-00D8A31CC4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6" t="7159" r="10865" b="18703"/>
          <a:stretch/>
        </p:blipFill>
        <p:spPr>
          <a:xfrm>
            <a:off x="1107831" y="492370"/>
            <a:ext cx="9759462" cy="50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85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0151CD-AF13-457A-8518-332999D2AC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7599" r="12143" b="19985"/>
          <a:stretch/>
        </p:blipFill>
        <p:spPr>
          <a:xfrm>
            <a:off x="1117600" y="522514"/>
            <a:ext cx="9593943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32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290814-8DF5-4224-80C7-6F9198C126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20" t="6645" r="9904" b="18703"/>
          <a:stretch/>
        </p:blipFill>
        <p:spPr>
          <a:xfrm>
            <a:off x="1160585" y="457200"/>
            <a:ext cx="9823938" cy="51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34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AFFFC-7266-49A8-8D8C-B336415419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62" t="8210" r="9523" b="21915"/>
          <a:stretch/>
        </p:blipFill>
        <p:spPr>
          <a:xfrm>
            <a:off x="1190171" y="566057"/>
            <a:ext cx="9840685" cy="47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192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D9DD26-B80F-445F-A7DF-F2D3478E73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8" t="5619" r="19375" b="20755"/>
          <a:stretch/>
        </p:blipFill>
        <p:spPr>
          <a:xfrm>
            <a:off x="1195754" y="386862"/>
            <a:ext cx="8634046" cy="504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7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0A93CA-83EC-41F8-BDA4-53C79EDF2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9" t="8023" r="14286" b="19138"/>
          <a:stretch/>
        </p:blipFill>
        <p:spPr>
          <a:xfrm>
            <a:off x="1088571" y="551544"/>
            <a:ext cx="9361716" cy="499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99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30DEC7D-4CB3-4786-A6F0-076CA85EB4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86" t="7416" r="9279" b="19215"/>
          <a:stretch/>
        </p:blipFill>
        <p:spPr>
          <a:xfrm>
            <a:off x="1107832" y="509954"/>
            <a:ext cx="995289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837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B68490-1D20-450B-81A5-E50E96992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50" t="9338" r="11000" b="22653"/>
          <a:stretch/>
        </p:blipFill>
        <p:spPr>
          <a:xfrm>
            <a:off x="1127760" y="641754"/>
            <a:ext cx="9723120" cy="466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186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04D1B2-AFE6-4965-B771-F887AF547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2" t="6869" r="14382" b="19745"/>
          <a:stretch/>
        </p:blipFill>
        <p:spPr>
          <a:xfrm>
            <a:off x="1935480" y="243840"/>
            <a:ext cx="9220200" cy="50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3384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DF8AF7E-8FEA-4CF7-BD41-E76E15682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19" t="8184" r="10577" b="17163"/>
          <a:stretch/>
        </p:blipFill>
        <p:spPr>
          <a:xfrm>
            <a:off x="1160585" y="562708"/>
            <a:ext cx="9741878" cy="5117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7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67C88E-E6A2-4BBA-AB4E-75CD345EB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3" t="6645" r="10577" b="16650"/>
          <a:stretch/>
        </p:blipFill>
        <p:spPr>
          <a:xfrm>
            <a:off x="1336431" y="457200"/>
            <a:ext cx="9566032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259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AA4D67-1CF4-46EA-9862-E8D539862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95" t="6902" r="11297" b="18190"/>
          <a:stretch/>
        </p:blipFill>
        <p:spPr>
          <a:xfrm>
            <a:off x="1389185" y="474785"/>
            <a:ext cx="9425354" cy="51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7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30F956-0495-448B-B86E-A06B0A3BB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17" t="7673" r="10240" b="17419"/>
          <a:stretch/>
        </p:blipFill>
        <p:spPr>
          <a:xfrm>
            <a:off x="1318846" y="527539"/>
            <a:ext cx="9624646" cy="513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45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3FFDF4-51D9-43C0-9F58-EC6A40E50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96" t="6389" r="9423" b="18189"/>
          <a:stretch/>
        </p:blipFill>
        <p:spPr>
          <a:xfrm>
            <a:off x="1189892" y="844061"/>
            <a:ext cx="9812216" cy="516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43C5D2-D90C-4ABD-896E-5B548C00F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96" t="6389" r="9375" b="19472"/>
          <a:stretch/>
        </p:blipFill>
        <p:spPr>
          <a:xfrm>
            <a:off x="1230923" y="439615"/>
            <a:ext cx="9818076" cy="508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56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CB7BE6-C4AE-4916-A88B-C78C3C5B41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9" t="6389" r="10000" b="21268"/>
          <a:stretch/>
        </p:blipFill>
        <p:spPr>
          <a:xfrm>
            <a:off x="1283677" y="439616"/>
            <a:ext cx="9689124" cy="495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4884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1</Words>
  <Application>Microsoft Office PowerPoint</Application>
  <PresentationFormat>Widescreen</PresentationFormat>
  <Paragraphs>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ANN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</dc:title>
  <dc:creator>Pardeep Kumar</dc:creator>
  <cp:lastModifiedBy>Pardeep</cp:lastModifiedBy>
  <cp:revision>25</cp:revision>
  <dcterms:created xsi:type="dcterms:W3CDTF">2020-10-18T05:53:04Z</dcterms:created>
  <dcterms:modified xsi:type="dcterms:W3CDTF">2020-10-26T04:35:51Z</dcterms:modified>
</cp:coreProperties>
</file>